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0" r:id="rId6"/>
    <p:sldId id="262" r:id="rId7"/>
    <p:sldId id="259" r:id="rId8"/>
    <p:sldId id="261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66"/>
    <a:srgbClr val="99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 varScale="1">
        <p:scale>
          <a:sx n="85" d="100"/>
          <a:sy n="85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1DB8B-26DB-481B-8A3F-8335364FE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2B2CD-863E-4C87-9C4D-5A4829F5B3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115F6-1323-4FD0-847A-A2073E78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94A75-C09C-44E6-B669-B1194A70B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59EAD-6113-4837-9237-A3A25549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88571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55940-3A04-47A0-827F-7966D038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4D9CC7-4487-46F2-8169-1CDAB2178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BF611-8F5F-4AD8-B3FE-1D4B9805D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0B283-4C8D-4A05-A96E-61F96C5FA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E5A17-73AA-490C-B8C0-8D0659D36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8919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DD06A5-0759-4867-B8DF-5567F9790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9F430-417F-4F45-B599-1E80CCCA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8CACCD-B8B7-4F7C-8919-CF55ABCD8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ED31F-8646-4D9A-A8BC-5D6B0296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D685-BF7D-47D2-8769-F557E8243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0783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1BAA-38DC-4184-B800-F7EBFE249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6C22B-A0A9-4436-A1EE-25C73D36B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CC544-507E-4844-B3A1-10077BA16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DCD9D0-F4ED-49A1-939A-E97AAA060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563063-6F40-4EF3-A88B-086AD3986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55536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83840-1133-48F9-A37C-8582AC585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5A8F9-0734-4975-8A45-36315034CA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24E36-E3E4-4C30-B5AE-0C2E64B90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A857E-686F-4AF3-82A9-0F0138B73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897F7-1B60-42DC-8FE6-12144DA4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995851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90339-778F-4789-A114-0CB8322A7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57C91-904B-4D4A-8EA6-9041401CF4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DE850A-C6CB-474B-9914-DD599200C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4AB624-7479-4B15-B95A-344A3DFD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E773F-8736-4F5C-A7D4-21419B69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D540B-15FA-4009-9D18-B9BDE6166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343571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DAC6E-F8E5-4894-958C-E0334C3EF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E6792-20AC-45DC-B06B-4A42DFC97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9AE260-92A9-49A8-A135-AC64FF6791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D8F49D-C89C-443C-9525-A8BFFC3C8F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E33480-A078-41FD-A6A4-D20A45A00A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4E8564-E3FF-4CC5-B3F1-D281E61BB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1140A2-2A30-4932-BE91-AEB51532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502C02-0C2C-4B8E-873F-532431B6B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92695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FFC36-335C-400A-87EA-7B2858A23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BABA4E-AAD8-46F9-B0CB-B654AF48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5ED024-F31C-409D-AFF2-0DBDDC504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A12F14-7307-45E3-9568-CDB6BDE3C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27953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333E96-9F9E-4B86-B898-F56A1628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314AC9-74FD-4A4F-952A-A47B8CA5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EFD24-5981-4487-A765-02AA7CB05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1987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7D225-D222-4D84-AAE8-5437BDF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17160-2AA7-426D-A188-8040AD122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91313A-4DC1-48D3-B180-7612D9086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8E0E9-9ED8-4F88-B80D-F98872B6E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E1F91-FA15-41EC-890B-C698DE5E5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410B4-49CB-4F28-892A-EDDD211B2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151980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B2100-6BE7-43A2-89BF-45C9FCAF4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0531D-8678-4191-9DB7-58C166735F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P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57E1D-602A-4AC0-9FF2-4B2B09E878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C96DC-BF93-42FB-9F45-64B2D6205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09B569-D4DE-4915-8CDA-1BCE87618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P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C2370F-900A-4CBC-8A6C-5E1A4468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346394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D2ED18-BC72-4AE1-AD98-FB071851E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P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9ECDAF-FEE7-411B-BAA4-111761DDB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ABC09-198E-4A33-A434-CC4FA9144F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B1002-B64D-4967-B574-DCF867AD1433}" type="datetimeFigureOut">
              <a:rPr lang="en-PH" smtClean="0"/>
              <a:t>04/03/2022</a:t>
            </a:fld>
            <a:endParaRPr lang="en-P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DC9E4-5F86-48ED-836C-2565B3B2BD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P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7FC1E3-98DD-4007-B832-31BCBBBE9D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70BEE-9E92-4A06-918C-39EBA9C8BF6F}" type="slidenum">
              <a:rPr lang="en-PH" smtClean="0"/>
              <a:t>‹#›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20289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DB9C39CD-BB3D-4DF1-BB83-6F80C924983C}"/>
              </a:ext>
            </a:extLst>
          </p:cNvPr>
          <p:cNvGrpSpPr/>
          <p:nvPr/>
        </p:nvGrpSpPr>
        <p:grpSpPr>
          <a:xfrm>
            <a:off x="1467340" y="2529000"/>
            <a:ext cx="9257321" cy="1800000"/>
            <a:chOff x="1400017" y="1869084"/>
            <a:chExt cx="9257321" cy="1800000"/>
          </a:xfrm>
        </p:grpSpPr>
        <p:pic>
          <p:nvPicPr>
            <p:cNvPr id="5" name="Picture 4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A93AF129-C498-4CE8-9E19-635D651E56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8706" y="1869084"/>
              <a:ext cx="3978632" cy="1800000"/>
            </a:xfrm>
            <a:prstGeom prst="rect">
              <a:avLst/>
            </a:prstGeom>
          </p:spPr>
        </p:pic>
        <p:pic>
          <p:nvPicPr>
            <p:cNvPr id="6" name="Picture 5" descr="Logo&#10;&#10;Description automatically generated">
              <a:extLst>
                <a:ext uri="{FF2B5EF4-FFF2-40B4-BE49-F238E27FC236}">
                  <a16:creationId xmlns:a16="http://schemas.microsoft.com/office/drawing/2014/main" id="{666C451B-F035-4AC7-AEC8-4C741935E91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0017" y="1869084"/>
              <a:ext cx="4794596" cy="1800000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2390136-6AB2-4022-90F2-F3C766468EA0}"/>
                </a:ext>
              </a:extLst>
            </p:cNvPr>
            <p:cNvCxnSpPr>
              <a:cxnSpLocks/>
            </p:cNvCxnSpPr>
            <p:nvPr/>
          </p:nvCxnSpPr>
          <p:spPr>
            <a:xfrm>
              <a:off x="6436659" y="1901720"/>
              <a:ext cx="0" cy="1734728"/>
            </a:xfrm>
            <a:prstGeom prst="line">
              <a:avLst/>
            </a:prstGeom>
            <a:ln w="571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8657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C3EC31-D5B8-437A-92BE-6462D230446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993399">
                  <a:shade val="30000"/>
                  <a:satMod val="115000"/>
                </a:srgbClr>
              </a:gs>
              <a:gs pos="50000">
                <a:srgbClr val="993399">
                  <a:shade val="67500"/>
                  <a:satMod val="115000"/>
                </a:srgbClr>
              </a:gs>
              <a:gs pos="100000">
                <a:srgbClr val="99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6" name="Google Shape;11;p2">
            <a:extLst>
              <a:ext uri="{FF2B5EF4-FFF2-40B4-BE49-F238E27FC236}">
                <a16:creationId xmlns:a16="http://schemas.microsoft.com/office/drawing/2014/main" id="{2EE9B95B-F5E2-4104-9937-C748F0130FCA}"/>
              </a:ext>
            </a:extLst>
          </p:cNvPr>
          <p:cNvSpPr/>
          <p:nvPr/>
        </p:nvSpPr>
        <p:spPr>
          <a:xfrm flipH="1">
            <a:off x="11294400" y="5960400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B158CE4A-B9B5-4087-B52F-57FDEA39B307}"/>
              </a:ext>
            </a:extLst>
          </p:cNvPr>
          <p:cNvSpPr/>
          <p:nvPr/>
        </p:nvSpPr>
        <p:spPr>
          <a:xfrm flipH="1">
            <a:off x="11294400" y="5946803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2C9AD574-9E9B-4B57-B544-4BC38AEFDE1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930" y="1907488"/>
            <a:ext cx="4421619" cy="200041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5C3668-C439-42FC-89E8-1794C0FA77DE}"/>
              </a:ext>
            </a:extLst>
          </p:cNvPr>
          <p:cNvCxnSpPr>
            <a:cxnSpLocks/>
          </p:cNvCxnSpPr>
          <p:nvPr/>
        </p:nvCxnSpPr>
        <p:spPr>
          <a:xfrm>
            <a:off x="6804300" y="2040331"/>
            <a:ext cx="0" cy="173472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DC883A0-ECA1-48D6-8D0A-23ACD376A9DA}"/>
              </a:ext>
            </a:extLst>
          </p:cNvPr>
          <p:cNvSpPr txBox="1"/>
          <p:nvPr/>
        </p:nvSpPr>
        <p:spPr>
          <a:xfrm>
            <a:off x="7821706" y="1845866"/>
            <a:ext cx="32093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BASICS OF BRANDING</a:t>
            </a:r>
          </a:p>
        </p:txBody>
      </p:sp>
    </p:spTree>
    <p:extLst>
      <p:ext uri="{BB962C8B-B14F-4D97-AF65-F5344CB8AC3E}">
        <p14:creationId xmlns:p14="http://schemas.microsoft.com/office/powerpoint/2010/main" val="1630581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6C3EC31-D5B8-437A-92BE-6462D230446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993399">
                  <a:shade val="30000"/>
                  <a:satMod val="115000"/>
                </a:srgbClr>
              </a:gs>
              <a:gs pos="50000">
                <a:srgbClr val="993399">
                  <a:shade val="67500"/>
                  <a:satMod val="115000"/>
                </a:srgbClr>
              </a:gs>
              <a:gs pos="100000">
                <a:srgbClr val="993399">
                  <a:shade val="100000"/>
                  <a:satMod val="115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dirty="0"/>
          </a:p>
        </p:txBody>
      </p:sp>
      <p:sp>
        <p:nvSpPr>
          <p:cNvPr id="6" name="Google Shape;11;p2">
            <a:extLst>
              <a:ext uri="{FF2B5EF4-FFF2-40B4-BE49-F238E27FC236}">
                <a16:creationId xmlns:a16="http://schemas.microsoft.com/office/drawing/2014/main" id="{2EE9B95B-F5E2-4104-9937-C748F0130FCA}"/>
              </a:ext>
            </a:extLst>
          </p:cNvPr>
          <p:cNvSpPr/>
          <p:nvPr/>
        </p:nvSpPr>
        <p:spPr>
          <a:xfrm flipH="1">
            <a:off x="11294400" y="5960400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10;p2">
            <a:extLst>
              <a:ext uri="{FF2B5EF4-FFF2-40B4-BE49-F238E27FC236}">
                <a16:creationId xmlns:a16="http://schemas.microsoft.com/office/drawing/2014/main" id="{B158CE4A-B9B5-4087-B52F-57FDEA39B307}"/>
              </a:ext>
            </a:extLst>
          </p:cNvPr>
          <p:cNvSpPr/>
          <p:nvPr/>
        </p:nvSpPr>
        <p:spPr>
          <a:xfrm flipH="1">
            <a:off x="11294400" y="5946803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4" name="Picture 3" descr="A picture containing logo&#10;&#10;Description automatically generated">
            <a:extLst>
              <a:ext uri="{FF2B5EF4-FFF2-40B4-BE49-F238E27FC236}">
                <a16:creationId xmlns:a16="http://schemas.microsoft.com/office/drawing/2014/main" id="{2C9AD574-9E9B-4B57-B544-4BC38AEFDE1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930" y="1907488"/>
            <a:ext cx="4421619" cy="200041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85C3668-C439-42FC-89E8-1794C0FA77DE}"/>
              </a:ext>
            </a:extLst>
          </p:cNvPr>
          <p:cNvCxnSpPr>
            <a:cxnSpLocks/>
          </p:cNvCxnSpPr>
          <p:nvPr/>
        </p:nvCxnSpPr>
        <p:spPr>
          <a:xfrm>
            <a:off x="6804300" y="2040331"/>
            <a:ext cx="0" cy="1734728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DC883A0-ECA1-48D6-8D0A-23ACD376A9DA}"/>
              </a:ext>
            </a:extLst>
          </p:cNvPr>
          <p:cNvSpPr txBox="1"/>
          <p:nvPr/>
        </p:nvSpPr>
        <p:spPr>
          <a:xfrm>
            <a:off x="7821706" y="1845866"/>
            <a:ext cx="32093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BASICS OF BRANDING</a:t>
            </a:r>
          </a:p>
        </p:txBody>
      </p:sp>
    </p:spTree>
    <p:extLst>
      <p:ext uri="{BB962C8B-B14F-4D97-AF65-F5344CB8AC3E}">
        <p14:creationId xmlns:p14="http://schemas.microsoft.com/office/powerpoint/2010/main" val="4108338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B1A5E874-5A68-4425-91FE-E5BCBE14A0A1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A514FFCE-8B59-4333-BD41-8D2FEC72AB86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DEDF5F74-E769-4563-96AB-D26CED66C45F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4" name="Google Shape;11;p2">
                <a:extLst>
                  <a:ext uri="{FF2B5EF4-FFF2-40B4-BE49-F238E27FC236}">
                    <a16:creationId xmlns:a16="http://schemas.microsoft.com/office/drawing/2014/main" id="{2CE79716-FC2B-4CD4-870A-E9C42DE5C447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" name="Google Shape;10;p2">
                <a:extLst>
                  <a:ext uri="{FF2B5EF4-FFF2-40B4-BE49-F238E27FC236}">
                    <a16:creationId xmlns:a16="http://schemas.microsoft.com/office/drawing/2014/main" id="{4F4E3779-9A3C-41FF-AEEF-269F7C57E52C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7" name="Picture 6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21284E4A-537A-4A75-AAA3-4B4A2BE9D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FAE4A7FB-D8B2-4550-8D16-DB9538603215}"/>
              </a:ext>
            </a:extLst>
          </p:cNvPr>
          <p:cNvSpPr txBox="1"/>
          <p:nvPr/>
        </p:nvSpPr>
        <p:spPr>
          <a:xfrm>
            <a:off x="667871" y="2294965"/>
            <a:ext cx="1085625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4000" b="1" dirty="0">
                <a:latin typeface="Arial" panose="020B0604020202020204" pitchFamily="34" charset="0"/>
                <a:cs typeface="Arial" panose="020B0604020202020204" pitchFamily="34" charset="0"/>
              </a:rPr>
              <a:t>What is a brand? </a:t>
            </a:r>
          </a:p>
          <a:p>
            <a:pPr algn="ctr"/>
            <a:endParaRPr lang="en-PH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PH" sz="4000" dirty="0">
                <a:latin typeface="Arial" panose="020B0604020202020204" pitchFamily="34" charset="0"/>
                <a:cs typeface="Arial" panose="020B0604020202020204" pitchFamily="34" charset="0"/>
              </a:rPr>
              <a:t>A brand is a name, logo, or symbol that evokes in customers a perception of added value for which they will pay a premium price.</a:t>
            </a:r>
          </a:p>
        </p:txBody>
      </p:sp>
    </p:spTree>
    <p:extLst>
      <p:ext uri="{BB962C8B-B14F-4D97-AF65-F5344CB8AC3E}">
        <p14:creationId xmlns:p14="http://schemas.microsoft.com/office/powerpoint/2010/main" val="307159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5C8C285-62E4-41AB-8692-A235346B40AE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55756CF-B5F3-4AFA-9C9E-EFB2B67F3EBA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BA01304-7650-4702-B86F-E0D28D627907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10213A73-D780-4F6F-8666-93A159041759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6200EA3F-78A0-4F8C-9E7A-B1CE40499A47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8A0A43C7-815B-4DD2-89F1-201CE1B1C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886B7134-EEC5-41A1-9189-1250CB7924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8071" y="1275790"/>
            <a:ext cx="7655859" cy="430642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D1B6DF9-7E71-4B36-BF09-0C36E48DDB8E}"/>
              </a:ext>
            </a:extLst>
          </p:cNvPr>
          <p:cNvSpPr/>
          <p:nvPr/>
        </p:nvSpPr>
        <p:spPr>
          <a:xfrm>
            <a:off x="2725270" y="1383364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7B260CE-8BAF-4277-BA50-E51B845BAFE3}"/>
              </a:ext>
            </a:extLst>
          </p:cNvPr>
          <p:cNvSpPr/>
          <p:nvPr/>
        </p:nvSpPr>
        <p:spPr>
          <a:xfrm>
            <a:off x="5163670" y="1383363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  <a:endParaRPr lang="en-PH" sz="72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456F50-954B-44E8-94A4-66C1641FBF2C}"/>
              </a:ext>
            </a:extLst>
          </p:cNvPr>
          <p:cNvSpPr/>
          <p:nvPr/>
        </p:nvSpPr>
        <p:spPr>
          <a:xfrm>
            <a:off x="7602070" y="1383363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  <a:endParaRPr lang="en-PH" sz="720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A8A35E-5EAB-49D9-82AE-6CD1A1D36538}"/>
              </a:ext>
            </a:extLst>
          </p:cNvPr>
          <p:cNvSpPr/>
          <p:nvPr/>
        </p:nvSpPr>
        <p:spPr>
          <a:xfrm>
            <a:off x="2725269" y="3482787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  <a:endParaRPr lang="en-PH" sz="7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A07A8B-A03F-4740-AA93-E0C6FC80E620}"/>
              </a:ext>
            </a:extLst>
          </p:cNvPr>
          <p:cNvSpPr/>
          <p:nvPr/>
        </p:nvSpPr>
        <p:spPr>
          <a:xfrm>
            <a:off x="5163669" y="3482787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  <a:endParaRPr lang="en-PH" sz="72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390B69-657E-4D92-A635-5BF69897D9DB}"/>
              </a:ext>
            </a:extLst>
          </p:cNvPr>
          <p:cNvSpPr/>
          <p:nvPr/>
        </p:nvSpPr>
        <p:spPr>
          <a:xfrm>
            <a:off x="7602069" y="3482787"/>
            <a:ext cx="2321859" cy="1825999"/>
          </a:xfrm>
          <a:prstGeom prst="rect">
            <a:avLst/>
          </a:prstGeom>
          <a:solidFill>
            <a:schemeClr val="bg1"/>
          </a:soli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solidFill>
                  <a:srgbClr val="993399"/>
                </a:solidFill>
                <a:latin typeface="Otsutome_font Bold" panose="00000800000000000000" pitchFamily="2" charset="-128"/>
                <a:ea typeface="Otsutome_font Bold" panose="00000800000000000000" pitchFamily="2" charset="-128"/>
              </a:rPr>
              <a:t>?</a:t>
            </a:r>
            <a:endParaRPr lang="en-PH" sz="72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17B58-0270-4159-AC8B-A2AC057CAE5E}"/>
              </a:ext>
            </a:extLst>
          </p:cNvPr>
          <p:cNvSpPr txBox="1"/>
          <p:nvPr/>
        </p:nvSpPr>
        <p:spPr>
          <a:xfrm>
            <a:off x="519953" y="5602939"/>
            <a:ext cx="109638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800" dirty="0">
                <a:latin typeface="Arial" panose="020B0604020202020204" pitchFamily="34" charset="0"/>
                <a:cs typeface="Arial" panose="020B0604020202020204" pitchFamily="34" charset="0"/>
              </a:rPr>
              <a:t>When the square is removed, call out a word that describes </a:t>
            </a:r>
          </a:p>
          <a:p>
            <a:pPr algn="ctr"/>
            <a:r>
              <a:rPr lang="en-PH" sz="2800" dirty="0">
                <a:latin typeface="Arial" panose="020B0604020202020204" pitchFamily="34" charset="0"/>
                <a:cs typeface="Arial" panose="020B0604020202020204" pitchFamily="34" charset="0"/>
              </a:rPr>
              <a:t>what is revealed. YOU CANNOT NAME THE OBJECT ITSELF</a:t>
            </a:r>
          </a:p>
        </p:txBody>
      </p:sp>
    </p:spTree>
    <p:extLst>
      <p:ext uri="{BB962C8B-B14F-4D97-AF65-F5344CB8AC3E}">
        <p14:creationId xmlns:p14="http://schemas.microsoft.com/office/powerpoint/2010/main" val="1346958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A9CCF4-0004-4A96-840F-1164458C119C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83F9E44-8487-408C-9E45-559F0A0BA6FF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A370F4C-1366-4982-B852-8EC51A92A5EA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424F6FE1-FF9E-49B4-ACBE-B94984E279FF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EA406E55-215C-4F81-8DCE-DBD0E05BE11F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7B9DAD6F-62B6-475A-A92E-8CC641705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9A0774-CC26-495B-8722-745319EACC25}"/>
              </a:ext>
            </a:extLst>
          </p:cNvPr>
          <p:cNvSpPr txBox="1"/>
          <p:nvPr/>
        </p:nvSpPr>
        <p:spPr>
          <a:xfrm>
            <a:off x="470647" y="296336"/>
            <a:ext cx="694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 BRAND ELEMENTS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C4BA4-61BD-47D2-AFDA-4A8033644B5D}"/>
              </a:ext>
            </a:extLst>
          </p:cNvPr>
          <p:cNvSpPr txBox="1"/>
          <p:nvPr/>
        </p:nvSpPr>
        <p:spPr>
          <a:xfrm>
            <a:off x="251012" y="1712259"/>
            <a:ext cx="54684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BRAND NAME – your name, tagline, logo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BRAND PROMISE – the single most important thing you promise to deliver all the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BRAND PERSONALITY – what you want to be known for (ex: informative, fun, serious, etc.)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BRAND ASSOCIATIONS – colors, taglines, fonts, images, or anything that tends to remind people of you.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P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26F22DB-1798-41AB-BF10-0484DE14BA1D}"/>
              </a:ext>
            </a:extLst>
          </p:cNvPr>
          <p:cNvSpPr/>
          <p:nvPr/>
        </p:nvSpPr>
        <p:spPr>
          <a:xfrm>
            <a:off x="5979459" y="1470212"/>
            <a:ext cx="5862917" cy="4766362"/>
          </a:xfrm>
          <a:prstGeom prst="rect">
            <a:avLst/>
          </a:prstGeom>
          <a:gradFill flip="none" rotWithShape="1">
            <a:gsLst>
              <a:gs pos="0">
                <a:srgbClr val="009966">
                  <a:shade val="30000"/>
                  <a:satMod val="115000"/>
                </a:srgbClr>
              </a:gs>
              <a:gs pos="50000">
                <a:srgbClr val="009966">
                  <a:shade val="67500"/>
                  <a:satMod val="115000"/>
                </a:srgbClr>
              </a:gs>
              <a:gs pos="100000">
                <a:srgbClr val="009966">
                  <a:shade val="100000"/>
                  <a:satMod val="115000"/>
                </a:srgb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DEEE4D14-542B-421B-A275-ABB4614676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092" y="1712259"/>
            <a:ext cx="5262882" cy="3720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4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A9CCF4-0004-4A96-840F-1164458C119C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83F9E44-8487-408C-9E45-559F0A0BA6FF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A370F4C-1366-4982-B852-8EC51A92A5EA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424F6FE1-FF9E-49B4-ACBE-B94984E279FF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EA406E55-215C-4F81-8DCE-DBD0E05BE11F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7B9DAD6F-62B6-475A-A92E-8CC641705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9A0774-CC26-495B-8722-745319EACC25}"/>
              </a:ext>
            </a:extLst>
          </p:cNvPr>
          <p:cNvSpPr txBox="1"/>
          <p:nvPr/>
        </p:nvSpPr>
        <p:spPr>
          <a:xfrm>
            <a:off x="470647" y="296336"/>
            <a:ext cx="6943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ADVANTAGES OF A STRONG BRAND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7C4BA4-61BD-47D2-AFDA-4A8033644B5D}"/>
              </a:ext>
            </a:extLst>
          </p:cNvPr>
          <p:cNvSpPr txBox="1"/>
          <p:nvPr/>
        </p:nvSpPr>
        <p:spPr>
          <a:xfrm>
            <a:off x="1272988" y="1801906"/>
            <a:ext cx="96729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Improved perceptions of the product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Greater loyalty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Greater customer engagement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Less vulnerability to fluctuations in the product environment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Increase marketing effectiveness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PH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46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F357D51-ECEE-493C-A725-FC67E1616837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B976E9E-7373-4E96-8A7E-123BC9C3115B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74C854C-75E1-4009-81EA-091D42434CF5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E07E5962-4CB4-45A4-B672-3BE0759F08A2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F18F9333-6405-43F7-ABD6-5F274B63B307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90F2AB40-538D-4E89-8146-E85693A41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F55ADCFD-610E-44AF-BE50-70637E89A90F}"/>
              </a:ext>
            </a:extLst>
          </p:cNvPr>
          <p:cNvSpPr/>
          <p:nvPr/>
        </p:nvSpPr>
        <p:spPr>
          <a:xfrm>
            <a:off x="9300883" y="3245221"/>
            <a:ext cx="2043952" cy="84268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CONSUMER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A99806-B293-4A5A-A5DB-FD176BF3DDAA}"/>
              </a:ext>
            </a:extLst>
          </p:cNvPr>
          <p:cNvSpPr/>
          <p:nvPr/>
        </p:nvSpPr>
        <p:spPr>
          <a:xfrm>
            <a:off x="2097743" y="2057397"/>
            <a:ext cx="3236258" cy="842683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F068FEA-196D-44BE-A3C9-36A2F3AD76BC}"/>
              </a:ext>
            </a:extLst>
          </p:cNvPr>
          <p:cNvSpPr/>
          <p:nvPr/>
        </p:nvSpPr>
        <p:spPr>
          <a:xfrm>
            <a:off x="2111190" y="4433045"/>
            <a:ext cx="3236258" cy="842683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1" name="Star: 10 Points 10">
            <a:extLst>
              <a:ext uri="{FF2B5EF4-FFF2-40B4-BE49-F238E27FC236}">
                <a16:creationId xmlns:a16="http://schemas.microsoft.com/office/drawing/2014/main" id="{744A0440-15E8-4C80-9FB5-52D87DE828DB}"/>
              </a:ext>
            </a:extLst>
          </p:cNvPr>
          <p:cNvSpPr/>
          <p:nvPr/>
        </p:nvSpPr>
        <p:spPr>
          <a:xfrm>
            <a:off x="5470552" y="2991970"/>
            <a:ext cx="3558672" cy="1483656"/>
          </a:xfrm>
          <a:prstGeom prst="star10">
            <a:avLst>
              <a:gd name="adj" fmla="val 36491"/>
              <a:gd name="hf" fmla="val 105146"/>
            </a:avLst>
          </a:prstGeom>
          <a:gradFill flip="none" rotWithShape="1">
            <a:gsLst>
              <a:gs pos="0">
                <a:srgbClr val="993399">
                  <a:shade val="30000"/>
                  <a:satMod val="115000"/>
                </a:srgbClr>
              </a:gs>
              <a:gs pos="50000">
                <a:srgbClr val="993399">
                  <a:shade val="67500"/>
                  <a:satMod val="115000"/>
                </a:srgbClr>
              </a:gs>
              <a:gs pos="100000">
                <a:srgbClr val="9933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rgbClr val="99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n-PH" sz="2000" dirty="0">
                <a:latin typeface="Arial" panose="020B0604020202020204" pitchFamily="34" charset="0"/>
                <a:cs typeface="Arial" panose="020B0604020202020204" pitchFamily="34" charset="0"/>
              </a:rPr>
              <a:t>BRANDING</a:t>
            </a:r>
          </a:p>
        </p:txBody>
      </p:sp>
      <p:sp>
        <p:nvSpPr>
          <p:cNvPr id="12" name="Rectangle: Single Corner Snipped 11">
            <a:extLst>
              <a:ext uri="{FF2B5EF4-FFF2-40B4-BE49-F238E27FC236}">
                <a16:creationId xmlns:a16="http://schemas.microsoft.com/office/drawing/2014/main" id="{AEB53C35-2D81-40BC-8F24-60A0DCF540CE}"/>
              </a:ext>
            </a:extLst>
          </p:cNvPr>
          <p:cNvSpPr/>
          <p:nvPr/>
        </p:nvSpPr>
        <p:spPr>
          <a:xfrm>
            <a:off x="782174" y="3283321"/>
            <a:ext cx="3357281" cy="766483"/>
          </a:xfrm>
          <a:prstGeom prst="snip1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COMPANY/</a:t>
            </a:r>
          </a:p>
          <a:p>
            <a:pPr algn="ctr"/>
            <a:r>
              <a:rPr lang="en-PH" dirty="0">
                <a:latin typeface="Arial" panose="020B0604020202020204" pitchFamily="34" charset="0"/>
                <a:cs typeface="Arial" panose="020B0604020202020204" pitchFamily="34" charset="0"/>
              </a:rPr>
              <a:t>ORGANIZATION</a:t>
            </a:r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054FF77A-BF5F-41E1-968D-388E47BC81D2}"/>
              </a:ext>
            </a:extLst>
          </p:cNvPr>
          <p:cNvCxnSpPr>
            <a:cxnSpLocks/>
          </p:cNvCxnSpPr>
          <p:nvPr/>
        </p:nvCxnSpPr>
        <p:spPr>
          <a:xfrm rot="10800000" flipV="1">
            <a:off x="1631578" y="2478739"/>
            <a:ext cx="439272" cy="766482"/>
          </a:xfrm>
          <a:prstGeom prst="curvedConnector2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12C3B56A-0ED6-49BC-A1D1-4666AFC95799}"/>
              </a:ext>
            </a:extLst>
          </p:cNvPr>
          <p:cNvCxnSpPr>
            <a:cxnSpLocks/>
          </p:cNvCxnSpPr>
          <p:nvPr/>
        </p:nvCxnSpPr>
        <p:spPr>
          <a:xfrm rot="10800000">
            <a:off x="1631578" y="4108074"/>
            <a:ext cx="439272" cy="766482"/>
          </a:xfrm>
          <a:prstGeom prst="curvedConnector2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ACD8A67-0FB9-4CD0-ADFC-49FD29067946}"/>
              </a:ext>
            </a:extLst>
          </p:cNvPr>
          <p:cNvCxnSpPr>
            <a:cxnSpLocks/>
          </p:cNvCxnSpPr>
          <p:nvPr/>
        </p:nvCxnSpPr>
        <p:spPr>
          <a:xfrm>
            <a:off x="8812306" y="3733798"/>
            <a:ext cx="340022" cy="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956D4A1-C650-4A1A-9392-ADDDB941D645}"/>
              </a:ext>
            </a:extLst>
          </p:cNvPr>
          <p:cNvCxnSpPr>
            <a:cxnSpLocks/>
          </p:cNvCxnSpPr>
          <p:nvPr/>
        </p:nvCxnSpPr>
        <p:spPr>
          <a:xfrm flipV="1">
            <a:off x="5495365" y="4475626"/>
            <a:ext cx="726141" cy="45495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5C9CE14-18B2-4881-BE27-F57AEC574032}"/>
              </a:ext>
            </a:extLst>
          </p:cNvPr>
          <p:cNvCxnSpPr>
            <a:cxnSpLocks/>
          </p:cNvCxnSpPr>
          <p:nvPr/>
        </p:nvCxnSpPr>
        <p:spPr>
          <a:xfrm>
            <a:off x="5495365" y="2478738"/>
            <a:ext cx="640976" cy="54124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273732F-7C58-460D-A184-C4D4D2EF9E40}"/>
              </a:ext>
            </a:extLst>
          </p:cNvPr>
          <p:cNvCxnSpPr>
            <a:cxnSpLocks/>
          </p:cNvCxnSpPr>
          <p:nvPr/>
        </p:nvCxnSpPr>
        <p:spPr>
          <a:xfrm>
            <a:off x="4204447" y="3666562"/>
            <a:ext cx="1266105" cy="0"/>
          </a:xfrm>
          <a:prstGeom prst="straightConnector1">
            <a:avLst/>
          </a:prstGeom>
          <a:ln w="381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6A4C36A-DF78-42FD-98AB-A90A05B0AC5B}"/>
              </a:ext>
            </a:extLst>
          </p:cNvPr>
          <p:cNvSpPr txBox="1"/>
          <p:nvPr/>
        </p:nvSpPr>
        <p:spPr>
          <a:xfrm>
            <a:off x="470647" y="296336"/>
            <a:ext cx="3859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BRANDING?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AA3C572-4FEC-43C5-865B-9D208F058BA6}"/>
              </a:ext>
            </a:extLst>
          </p:cNvPr>
          <p:cNvSpPr txBox="1"/>
          <p:nvPr/>
        </p:nvSpPr>
        <p:spPr>
          <a:xfrm>
            <a:off x="336177" y="5844986"/>
            <a:ext cx="11519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Branding is the combined effort of the company which is projected to the consumer.</a:t>
            </a:r>
          </a:p>
        </p:txBody>
      </p:sp>
    </p:spTree>
    <p:extLst>
      <p:ext uri="{BB962C8B-B14F-4D97-AF65-F5344CB8AC3E}">
        <p14:creationId xmlns:p14="http://schemas.microsoft.com/office/powerpoint/2010/main" val="2568351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A9CCF4-0004-4A96-840F-1164458C119C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83F9E44-8487-408C-9E45-559F0A0BA6FF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A370F4C-1366-4982-B852-8EC51A92A5EA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424F6FE1-FF9E-49B4-ACBE-B94984E279FF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EA406E55-215C-4F81-8DCE-DBD0E05BE11F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7B9DAD6F-62B6-475A-A92E-8CC641705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9A0774-CC26-495B-8722-745319EACC25}"/>
              </a:ext>
            </a:extLst>
          </p:cNvPr>
          <p:cNvSpPr txBox="1"/>
          <p:nvPr/>
        </p:nvSpPr>
        <p:spPr>
          <a:xfrm>
            <a:off x="470647" y="296336"/>
            <a:ext cx="3859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INTEGRITY</a:t>
            </a:r>
          </a:p>
        </p:txBody>
      </p:sp>
      <p:sp>
        <p:nvSpPr>
          <p:cNvPr id="11" name="Rectangle: Single Corner Snipped 10">
            <a:extLst>
              <a:ext uri="{FF2B5EF4-FFF2-40B4-BE49-F238E27FC236}">
                <a16:creationId xmlns:a16="http://schemas.microsoft.com/office/drawing/2014/main" id="{5E2D8DFA-736C-4595-B7F4-3F50504F36C7}"/>
              </a:ext>
            </a:extLst>
          </p:cNvPr>
          <p:cNvSpPr/>
          <p:nvPr/>
        </p:nvSpPr>
        <p:spPr>
          <a:xfrm>
            <a:off x="3877235" y="3003173"/>
            <a:ext cx="4437531" cy="1308848"/>
          </a:xfrm>
          <a:prstGeom prst="snip1Rect">
            <a:avLst/>
          </a:prstGeom>
          <a:gradFill flip="none" rotWithShape="1">
            <a:gsLst>
              <a:gs pos="0">
                <a:srgbClr val="993399">
                  <a:shade val="30000"/>
                  <a:satMod val="115000"/>
                </a:srgbClr>
              </a:gs>
              <a:gs pos="50000">
                <a:srgbClr val="993399">
                  <a:shade val="67500"/>
                  <a:satMod val="115000"/>
                </a:srgbClr>
              </a:gs>
              <a:gs pos="100000">
                <a:srgbClr val="993399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COMPANY/ ORGANIZATION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3678B4B-16B7-48C2-8EC7-922115D052DE}"/>
              </a:ext>
            </a:extLst>
          </p:cNvPr>
          <p:cNvSpPr/>
          <p:nvPr/>
        </p:nvSpPr>
        <p:spPr>
          <a:xfrm>
            <a:off x="1317814" y="1559856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CBF0394-5865-4E5F-8925-02061E92A16D}"/>
              </a:ext>
            </a:extLst>
          </p:cNvPr>
          <p:cNvSpPr/>
          <p:nvPr/>
        </p:nvSpPr>
        <p:spPr>
          <a:xfrm>
            <a:off x="7906868" y="4715432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65EE91-5845-4A83-BA90-CDC03525A099}"/>
              </a:ext>
            </a:extLst>
          </p:cNvPr>
          <p:cNvSpPr/>
          <p:nvPr/>
        </p:nvSpPr>
        <p:spPr>
          <a:xfrm>
            <a:off x="8498541" y="3137644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E3672D-630B-4F33-9A3F-1AA041907A54}"/>
              </a:ext>
            </a:extLst>
          </p:cNvPr>
          <p:cNvSpPr/>
          <p:nvPr/>
        </p:nvSpPr>
        <p:spPr>
          <a:xfrm>
            <a:off x="7965141" y="1559855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 / SOCIAL MEDIA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7643C6F-9CE5-415F-AE66-B44C14CA7295}"/>
              </a:ext>
            </a:extLst>
          </p:cNvPr>
          <p:cNvSpPr/>
          <p:nvPr/>
        </p:nvSpPr>
        <p:spPr>
          <a:xfrm>
            <a:off x="304802" y="3137644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PACKAGING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97E1D7-5CB4-4245-AF56-A7C5EB2D9EFB}"/>
              </a:ext>
            </a:extLst>
          </p:cNvPr>
          <p:cNvSpPr/>
          <p:nvPr/>
        </p:nvSpPr>
        <p:spPr>
          <a:xfrm>
            <a:off x="1317814" y="4715432"/>
            <a:ext cx="3236258" cy="842683"/>
          </a:xfrm>
          <a:prstGeom prst="rect">
            <a:avLst/>
          </a:prstGeom>
          <a:noFill/>
          <a:ln>
            <a:noFill/>
            <a:headEnd type="triangl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dirty="0">
                <a:solidFill>
                  <a:srgbClr val="99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B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6E1B416E-CD95-46EA-957E-0B826D8A7084}"/>
              </a:ext>
            </a:extLst>
          </p:cNvPr>
          <p:cNvCxnSpPr/>
          <p:nvPr/>
        </p:nvCxnSpPr>
        <p:spPr>
          <a:xfrm>
            <a:off x="3747247" y="2402538"/>
            <a:ext cx="349625" cy="34962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0DD509AB-8B2D-4A5D-AE2E-550E662ABE9C}"/>
              </a:ext>
            </a:extLst>
          </p:cNvPr>
          <p:cNvCxnSpPr>
            <a:cxnSpLocks/>
          </p:cNvCxnSpPr>
          <p:nvPr/>
        </p:nvCxnSpPr>
        <p:spPr>
          <a:xfrm flipH="1">
            <a:off x="8760760" y="3558985"/>
            <a:ext cx="598392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2A64BE2-C938-4599-890C-0D4C822407FE}"/>
              </a:ext>
            </a:extLst>
          </p:cNvPr>
          <p:cNvCxnSpPr>
            <a:cxnSpLocks/>
          </p:cNvCxnSpPr>
          <p:nvPr/>
        </p:nvCxnSpPr>
        <p:spPr>
          <a:xfrm flipV="1">
            <a:off x="3922059" y="4715432"/>
            <a:ext cx="452717" cy="42134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38C32A2-8F53-4D5D-AE7B-B006491325AC}"/>
              </a:ext>
            </a:extLst>
          </p:cNvPr>
          <p:cNvCxnSpPr>
            <a:cxnSpLocks/>
          </p:cNvCxnSpPr>
          <p:nvPr/>
        </p:nvCxnSpPr>
        <p:spPr>
          <a:xfrm flipH="1" flipV="1">
            <a:off x="8193741" y="4589927"/>
            <a:ext cx="439271" cy="39444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4B04D7F-B5F3-4B18-896A-16978D2DB4A5}"/>
              </a:ext>
            </a:extLst>
          </p:cNvPr>
          <p:cNvCxnSpPr>
            <a:cxnSpLocks/>
          </p:cNvCxnSpPr>
          <p:nvPr/>
        </p:nvCxnSpPr>
        <p:spPr>
          <a:xfrm>
            <a:off x="2942668" y="3558985"/>
            <a:ext cx="598392" cy="0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A0F1B72-B646-47D3-AC08-9686CB15B6EB}"/>
              </a:ext>
            </a:extLst>
          </p:cNvPr>
          <p:cNvCxnSpPr>
            <a:cxnSpLocks/>
          </p:cNvCxnSpPr>
          <p:nvPr/>
        </p:nvCxnSpPr>
        <p:spPr>
          <a:xfrm flipH="1">
            <a:off x="8193741" y="2268068"/>
            <a:ext cx="439271" cy="394448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A52D1469-4A75-47D2-959B-07B2F0755359}"/>
              </a:ext>
            </a:extLst>
          </p:cNvPr>
          <p:cNvSpPr txBox="1"/>
          <p:nvPr/>
        </p:nvSpPr>
        <p:spPr>
          <a:xfrm>
            <a:off x="336177" y="5602939"/>
            <a:ext cx="115196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A brand is a promise to achieve certain results, to act in a certain way, or deliver a certain experience. It is a promise expressed in </a:t>
            </a:r>
            <a:r>
              <a:rPr lang="en-PH" sz="2400" u="sng" dirty="0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 you do and </a:t>
            </a:r>
            <a:r>
              <a:rPr lang="en-PH" sz="2400" u="sng" dirty="0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n-PH" sz="2400" dirty="0">
                <a:latin typeface="Arial" panose="020B0604020202020204" pitchFamily="34" charset="0"/>
                <a:cs typeface="Arial" panose="020B0604020202020204" pitchFamily="34" charset="0"/>
              </a:rPr>
              <a:t> you do things.</a:t>
            </a:r>
          </a:p>
        </p:txBody>
      </p:sp>
    </p:spTree>
    <p:extLst>
      <p:ext uri="{BB962C8B-B14F-4D97-AF65-F5344CB8AC3E}">
        <p14:creationId xmlns:p14="http://schemas.microsoft.com/office/powerpoint/2010/main" val="83402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DA9CCF4-0004-4A96-840F-1164458C119C}"/>
              </a:ext>
            </a:extLst>
          </p:cNvPr>
          <p:cNvGrpSpPr/>
          <p:nvPr/>
        </p:nvGrpSpPr>
        <p:grpSpPr>
          <a:xfrm>
            <a:off x="0" y="0"/>
            <a:ext cx="12192000" cy="1281953"/>
            <a:chOff x="0" y="0"/>
            <a:chExt cx="12192000" cy="12819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83F9E44-8487-408C-9E45-559F0A0BA6FF}"/>
                </a:ext>
              </a:extLst>
            </p:cNvPr>
            <p:cNvGrpSpPr/>
            <p:nvPr/>
          </p:nvGrpSpPr>
          <p:grpSpPr>
            <a:xfrm>
              <a:off x="0" y="0"/>
              <a:ext cx="12192000" cy="1281953"/>
              <a:chOff x="0" y="0"/>
              <a:chExt cx="12192000" cy="1281953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A370F4C-1366-4982-B852-8EC51A92A5EA}"/>
                  </a:ext>
                </a:extLst>
              </p:cNvPr>
              <p:cNvSpPr/>
              <p:nvPr/>
            </p:nvSpPr>
            <p:spPr>
              <a:xfrm>
                <a:off x="0" y="0"/>
                <a:ext cx="12192000" cy="1165412"/>
              </a:xfrm>
              <a:prstGeom prst="rect">
                <a:avLst/>
              </a:prstGeom>
              <a:gradFill flip="none" rotWithShape="1">
                <a:gsLst>
                  <a:gs pos="0">
                    <a:srgbClr val="993399">
                      <a:shade val="30000"/>
                      <a:satMod val="115000"/>
                    </a:srgbClr>
                  </a:gs>
                  <a:gs pos="50000">
                    <a:srgbClr val="993399">
                      <a:shade val="67500"/>
                      <a:satMod val="115000"/>
                    </a:srgbClr>
                  </a:gs>
                  <a:gs pos="100000">
                    <a:srgbClr val="993399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PH" dirty="0"/>
              </a:p>
            </p:txBody>
          </p:sp>
          <p:sp>
            <p:nvSpPr>
              <p:cNvPr id="6" name="Google Shape;11;p2">
                <a:extLst>
                  <a:ext uri="{FF2B5EF4-FFF2-40B4-BE49-F238E27FC236}">
                    <a16:creationId xmlns:a16="http://schemas.microsoft.com/office/drawing/2014/main" id="{424F6FE1-FF9E-49B4-ACBE-B94984E279FF}"/>
                  </a:ext>
                </a:extLst>
              </p:cNvPr>
              <p:cNvSpPr/>
              <p:nvPr/>
            </p:nvSpPr>
            <p:spPr>
              <a:xfrm flipH="1">
                <a:off x="11294400" y="384353"/>
                <a:ext cx="897600" cy="897600"/>
              </a:xfrm>
              <a:prstGeom prst="round1Rect">
                <a:avLst>
                  <a:gd name="adj" fmla="val 16667"/>
                </a:avLst>
              </a:prstGeom>
              <a:solidFill>
                <a:schemeClr val="lt1">
                  <a:alpha val="6808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" name="Google Shape;10;p2">
                <a:extLst>
                  <a:ext uri="{FF2B5EF4-FFF2-40B4-BE49-F238E27FC236}">
                    <a16:creationId xmlns:a16="http://schemas.microsoft.com/office/drawing/2014/main" id="{EA406E55-215C-4F81-8DCE-DBD0E05BE11F}"/>
                  </a:ext>
                </a:extLst>
              </p:cNvPr>
              <p:cNvSpPr/>
              <p:nvPr/>
            </p:nvSpPr>
            <p:spPr>
              <a:xfrm flipH="1">
                <a:off x="11294400" y="370756"/>
                <a:ext cx="897600" cy="897600"/>
              </a:xfrm>
              <a:prstGeom prst="rtTriangle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pic>
          <p:nvPicPr>
            <p:cNvPr id="4" name="Picture 3" descr="A picture containing logo&#10;&#10;Description automatically generated">
              <a:extLst>
                <a:ext uri="{FF2B5EF4-FFF2-40B4-BE49-F238E27FC236}">
                  <a16:creationId xmlns:a16="http://schemas.microsoft.com/office/drawing/2014/main" id="{7B9DAD6F-62B6-475A-A92E-8CC6417050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300883" y="185415"/>
              <a:ext cx="1645023" cy="744236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9A0774-CC26-495B-8722-745319EACC25}"/>
              </a:ext>
            </a:extLst>
          </p:cNvPr>
          <p:cNvSpPr txBox="1"/>
          <p:nvPr/>
        </p:nvSpPr>
        <p:spPr>
          <a:xfrm>
            <a:off x="470647" y="296336"/>
            <a:ext cx="3859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LET’S PLAY!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CA638A-364E-409C-A1E1-EA13BAFFB4A0}"/>
              </a:ext>
            </a:extLst>
          </p:cNvPr>
          <p:cNvSpPr/>
          <p:nvPr/>
        </p:nvSpPr>
        <p:spPr>
          <a:xfrm>
            <a:off x="744072" y="1712259"/>
            <a:ext cx="2528047" cy="4500282"/>
          </a:xfrm>
          <a:prstGeom prst="rect">
            <a:avLst/>
          </a:prstGeom>
          <a:solidFill>
            <a:srgbClr val="99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/>
              <a:t>If your brand was an animal, what would it </a:t>
            </a:r>
          </a:p>
          <a:p>
            <a:pPr algn="ctr"/>
            <a:r>
              <a:rPr lang="en-PH" sz="2800" dirty="0"/>
              <a:t>be and why?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BC10E5-FB75-43B4-A70B-93A493DCF371}"/>
              </a:ext>
            </a:extLst>
          </p:cNvPr>
          <p:cNvSpPr/>
          <p:nvPr/>
        </p:nvSpPr>
        <p:spPr>
          <a:xfrm>
            <a:off x="3469342" y="1712259"/>
            <a:ext cx="2528047" cy="4500282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/>
              <a:t>If your brand was a superhero, what would its power/s be? And who would be its archnemesis?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648F116-57CA-409D-8225-3790B48E6387}"/>
              </a:ext>
            </a:extLst>
          </p:cNvPr>
          <p:cNvSpPr/>
          <p:nvPr/>
        </p:nvSpPr>
        <p:spPr>
          <a:xfrm>
            <a:off x="6194612" y="1712259"/>
            <a:ext cx="2528047" cy="4500282"/>
          </a:xfrm>
          <a:prstGeom prst="rect">
            <a:avLst/>
          </a:prstGeom>
          <a:solidFill>
            <a:srgbClr val="99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/>
              <a:t>How would your brand change if it were taken over by a big brand?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92F273A-2117-44D8-97D0-2D4C6E064395}"/>
              </a:ext>
            </a:extLst>
          </p:cNvPr>
          <p:cNvSpPr/>
          <p:nvPr/>
        </p:nvSpPr>
        <p:spPr>
          <a:xfrm>
            <a:off x="8919882" y="1712259"/>
            <a:ext cx="2528047" cy="4500282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/>
              <a:t>At the end of the year, your brand is front page news! What does the headline say? What have you done to get there?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EEB1145-2138-45A5-AEA6-2B1819776AE1}"/>
              </a:ext>
            </a:extLst>
          </p:cNvPr>
          <p:cNvSpPr/>
          <p:nvPr/>
        </p:nvSpPr>
        <p:spPr>
          <a:xfrm>
            <a:off x="744071" y="1712259"/>
            <a:ext cx="2528047" cy="4500282"/>
          </a:xfrm>
          <a:prstGeom prst="rect">
            <a:avLst/>
          </a:prstGeom>
          <a:solidFill>
            <a:srgbClr val="99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AD28A5E-9358-4841-AAA5-D54F5813C876}"/>
              </a:ext>
            </a:extLst>
          </p:cNvPr>
          <p:cNvSpPr/>
          <p:nvPr/>
        </p:nvSpPr>
        <p:spPr>
          <a:xfrm>
            <a:off x="3469342" y="1712259"/>
            <a:ext cx="2528047" cy="4500282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A3EC952-0F73-414E-A455-909FBA5236E3}"/>
              </a:ext>
            </a:extLst>
          </p:cNvPr>
          <p:cNvSpPr/>
          <p:nvPr/>
        </p:nvSpPr>
        <p:spPr>
          <a:xfrm>
            <a:off x="6194612" y="1712259"/>
            <a:ext cx="2528047" cy="4500282"/>
          </a:xfrm>
          <a:prstGeom prst="rect">
            <a:avLst/>
          </a:prstGeom>
          <a:solidFill>
            <a:srgbClr val="99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1DFC0C6-022C-4849-BB51-2714EBB3A764}"/>
              </a:ext>
            </a:extLst>
          </p:cNvPr>
          <p:cNvSpPr/>
          <p:nvPr/>
        </p:nvSpPr>
        <p:spPr>
          <a:xfrm>
            <a:off x="8919882" y="1698662"/>
            <a:ext cx="2528047" cy="4500282"/>
          </a:xfrm>
          <a:prstGeom prst="rect">
            <a:avLst/>
          </a:prstGeom>
          <a:solidFill>
            <a:srgbClr val="009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72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8860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 animBg="1"/>
      <p:bldP spid="34" grpId="0" animBg="1"/>
      <p:bldP spid="3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1067</TotalTime>
  <Words>330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Otsutome_font Bold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Jimenez</dc:creator>
  <cp:lastModifiedBy>James Jimenez</cp:lastModifiedBy>
  <cp:revision>2</cp:revision>
  <dcterms:created xsi:type="dcterms:W3CDTF">2022-03-04T09:53:46Z</dcterms:created>
  <dcterms:modified xsi:type="dcterms:W3CDTF">2022-03-05T03:41:37Z</dcterms:modified>
</cp:coreProperties>
</file>